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2A5312-95C4-4871-961F-969B5A0BB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000837A-B6E4-4F56-91DE-A313508ED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9E53DC-2827-4807-B13E-3277196B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415014-7AA3-4313-AFB3-365F51114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AE376C-3053-42EB-ABE8-18787868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80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C514C2-2B64-4646-9ABE-631B79716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7E6ABB6-D639-49F2-9D31-6A8585D37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EBAFF4-D692-4B34-B1EB-6EF31EFE8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4AE332-D60A-4180-80CF-A748C4816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90EC27-2AE1-48FD-AC45-9D8BEE7D1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98A2AC4-F3AD-4803-8713-F5C672486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CF2A99-277B-4A03-B84A-6551D3AB9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E941E5-DC36-41C9-A708-A43ED2B9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2BD1CA-18B6-40CE-B5B6-8BD618F3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4F1000-D531-4EB5-B4CC-6EEEA302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995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3D592-2424-417F-BC0E-8C4F81B2B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C0C583-50B9-4DED-895A-94306FEDD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7173E8-B488-4707-8D2F-14E79E833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4775E9-08A1-4A0D-8792-A68762675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D240DF-FE3F-49B1-B58A-F4C08FE0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A3162-FE74-4789-9ECF-54D65497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9A7993-06AB-4F68-B33B-C1683FABC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4C6C1F-3F82-440D-B263-989048E0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4075F1-3C70-4873-990A-AF8D805BC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E6348C-7E9F-4E3C-8752-B4505DCFC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07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1EF149-0F31-4A07-8E28-E35635240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BD7683-64DB-4546-8446-A01E05DA9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AE5482-F2D4-4487-A0C9-B5FCFFC8E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01AA8A-1571-4F5E-8820-88C321BA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F6AC05-8CDC-47C7-B032-6CCE9E267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CC18C0-5159-4BA0-8AE0-9F25A6D22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37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AC419-2684-4509-A4D7-9947C655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F3E309-BC68-4A89-A663-D7D54E007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C2A2D4-4246-4739-8C36-F50146D9E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505F366-6F1A-4B1A-AE33-43681119E0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EB21875-06CE-417C-B43C-9FD30C89C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94A5AB-F2BE-4092-A1C1-68CCA815E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BC5FE3A-1F17-4B1B-BC70-F74DA21A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994C433-028E-44B2-8D62-8B135C030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578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F483F6-7373-46D0-9F4E-3D056FB25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D8EA86D-F794-4165-8DEA-09EB7D1D9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8C879A-EBBE-4B4D-8B51-EC59A383C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FD4BE5F-0CF2-466E-8A4F-699AE3CD1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73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11F3EFB-E06A-46E4-B25B-C5B83AF3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47DA25-5B52-4845-8E4B-A2AF142F1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E39AA8-BF78-4417-8757-BF39CA73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6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76F6DA-2309-4EC1-B0E6-B9D26A6B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71DAE6-13C8-4250-9181-28818A7C0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C891C2-4393-4979-9B26-9AAF7C2F1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BEB621-6555-4D5F-8B23-889F1B1CA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149BD5-A8D9-4A81-BD68-24BF6CA9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2F5C4C-0965-4F08-A70E-4FB99F9D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5DE94-147A-455C-84E9-514A481E1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137BFC3-9DFD-4433-9E6F-ADA1490ECE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4477F3-EEBB-48BA-8A8E-EC6D69BC5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FEA384-6080-4DFC-BEEB-1C3CE7AB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482740-131B-48E2-B210-33879AF1F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F0278A-9704-4A69-8419-3918950BE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83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B0F2797-7CAC-45C0-AD52-D046CA11B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000CFB-70E6-45DD-88B5-555269E0E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FFC561-5809-46AD-8053-BC42DD9FA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F12D7-68C0-438C-9D4B-98391B3D12B4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4D1CDC-2440-4267-99B2-A8CD86CBC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5D0DC1-3C02-4D09-AA40-52C9EDAAD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6F365-1FAA-42FC-8000-5F1C35D213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50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08D02F-4DB3-4E4D-B9D9-FDA083103238}"/>
              </a:ext>
            </a:extLst>
          </p:cNvPr>
          <p:cNvSpPr txBox="1"/>
          <p:nvPr/>
        </p:nvSpPr>
        <p:spPr>
          <a:xfrm>
            <a:off x="350696" y="224901"/>
            <a:ext cx="1164734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C00000"/>
                </a:solidFill>
              </a:rPr>
              <a:t>Basic Hematology Seminars @ Kurume University</a:t>
            </a:r>
            <a:r>
              <a:rPr lang="ja-JP" altLang="en-US" sz="2800" b="1" dirty="0">
                <a:solidFill>
                  <a:srgbClr val="C00000"/>
                </a:solidFill>
              </a:rPr>
              <a:t>　　</a:t>
            </a:r>
            <a:r>
              <a:rPr lang="en-US" altLang="ja-JP" sz="2800" b="1" dirty="0">
                <a:solidFill>
                  <a:srgbClr val="C00000"/>
                </a:solidFill>
              </a:rPr>
              <a:t>Web</a:t>
            </a:r>
            <a:r>
              <a:rPr lang="ja-JP" altLang="ja-JP" sz="2800" b="1" dirty="0">
                <a:solidFill>
                  <a:srgbClr val="C00000"/>
                </a:solidFill>
              </a:rPr>
              <a:t>講演会　</a:t>
            </a:r>
            <a:endParaRPr lang="ja-JP" altLang="ja-JP" sz="2800" dirty="0">
              <a:solidFill>
                <a:srgbClr val="C00000"/>
              </a:solidFill>
            </a:endParaRPr>
          </a:p>
          <a:p>
            <a:r>
              <a:rPr lang="en-US" altLang="ja-JP" sz="2400" b="1" dirty="0"/>
              <a:t> </a:t>
            </a:r>
            <a:endParaRPr lang="ja-JP" altLang="ja-JP" sz="2400" dirty="0"/>
          </a:p>
          <a:p>
            <a:r>
              <a:rPr lang="en-US" altLang="ja-JP" sz="2400" b="1" dirty="0"/>
              <a:t> </a:t>
            </a:r>
            <a:r>
              <a:rPr lang="ja-JP" altLang="ja-JP" sz="2400" b="1" dirty="0"/>
              <a:t>血液内科の面白さを、著名な講師と、一緒に勉強しよう。</a:t>
            </a:r>
            <a:endParaRPr lang="en-US" altLang="ja-JP" sz="2400" b="1" dirty="0"/>
          </a:p>
          <a:p>
            <a:endParaRPr lang="en-US" altLang="ja-JP" sz="2400" b="1" dirty="0"/>
          </a:p>
          <a:p>
            <a:r>
              <a:rPr lang="ja-JP" altLang="en-US" sz="2000" dirty="0">
                <a:solidFill>
                  <a:schemeClr val="bg1">
                    <a:lumMod val="50000"/>
                  </a:schemeClr>
                </a:solidFill>
              </a:rPr>
              <a:t>日本血液学会　研修医のための血液学セミナー　若手臨床血液学セミナー</a:t>
            </a:r>
            <a:endParaRPr lang="en-US" altLang="ja-JP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ja-JP" sz="2400" dirty="0"/>
          </a:p>
          <a:p>
            <a:r>
              <a:rPr lang="ja-JP" altLang="en-US" sz="2400" dirty="0"/>
              <a:t>ルール</a:t>
            </a:r>
            <a:endParaRPr lang="en-US" altLang="ja-JP" sz="2400" dirty="0"/>
          </a:p>
          <a:p>
            <a:r>
              <a:rPr lang="ja-JP" altLang="en-US" sz="2400" dirty="0"/>
              <a:t>   演者の先生は、講演時間　大体</a:t>
            </a:r>
            <a:r>
              <a:rPr lang="en-US" altLang="ja-JP" sz="2400" dirty="0"/>
              <a:t>1</a:t>
            </a:r>
            <a:r>
              <a:rPr lang="ja-JP" altLang="en-US" sz="2400" dirty="0"/>
              <a:t>時間くらい　延長</a:t>
            </a:r>
            <a:r>
              <a:rPr lang="en-US" altLang="ja-JP" sz="2400" dirty="0"/>
              <a:t>OK</a:t>
            </a:r>
          </a:p>
          <a:p>
            <a:endParaRPr lang="en-US" altLang="ja-JP" sz="2400" dirty="0"/>
          </a:p>
          <a:p>
            <a:r>
              <a:rPr lang="ja-JP" altLang="en-US" sz="2400" dirty="0"/>
              <a:t>   質疑応答　時間無制限　年齢制限あり　</a:t>
            </a:r>
            <a:endParaRPr lang="ja-JP" altLang="ja-JP" sz="2400" dirty="0"/>
          </a:p>
          <a:p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B95ADA-219E-4AD6-9072-189761A675F8}"/>
              </a:ext>
            </a:extLst>
          </p:cNvPr>
          <p:cNvSpPr/>
          <p:nvPr/>
        </p:nvSpPr>
        <p:spPr>
          <a:xfrm>
            <a:off x="3316366" y="4185444"/>
            <a:ext cx="462915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EDC3A28-F9E3-4D33-B08A-D09BD5799777}"/>
              </a:ext>
            </a:extLst>
          </p:cNvPr>
          <p:cNvSpPr txBox="1"/>
          <p:nvPr/>
        </p:nvSpPr>
        <p:spPr>
          <a:xfrm>
            <a:off x="3384317" y="6321131"/>
            <a:ext cx="4346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20      30      40      50      60      70      80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BC177A-7D06-41AA-8943-B217D87A7F5A}"/>
              </a:ext>
            </a:extLst>
          </p:cNvPr>
          <p:cNvSpPr txBox="1"/>
          <p:nvPr/>
        </p:nvSpPr>
        <p:spPr>
          <a:xfrm>
            <a:off x="8192125" y="632113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年齢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9D89814-CA56-40BC-8F05-CAA3D26E57B5}"/>
              </a:ext>
            </a:extLst>
          </p:cNvPr>
          <p:cNvSpPr txBox="1"/>
          <p:nvPr/>
        </p:nvSpPr>
        <p:spPr>
          <a:xfrm rot="16200000">
            <a:off x="2390932" y="50294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質問時間</a:t>
            </a:r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1E8A8D64-47D3-475F-ABA9-BC7ABF8EFA2C}"/>
              </a:ext>
            </a:extLst>
          </p:cNvPr>
          <p:cNvSpPr/>
          <p:nvPr/>
        </p:nvSpPr>
        <p:spPr>
          <a:xfrm>
            <a:off x="3320321" y="4182256"/>
            <a:ext cx="3972394" cy="2069235"/>
          </a:xfrm>
          <a:custGeom>
            <a:avLst/>
            <a:gdLst>
              <a:gd name="connsiteX0" fmla="*/ 0 w 3972394"/>
              <a:gd name="connsiteY0" fmla="*/ 0 h 2069235"/>
              <a:gd name="connsiteX1" fmla="*/ 232348 w 3972394"/>
              <a:gd name="connsiteY1" fmla="*/ 367259 h 2069235"/>
              <a:gd name="connsiteX2" fmla="*/ 1034322 w 3972394"/>
              <a:gd name="connsiteY2" fmla="*/ 809469 h 2069235"/>
              <a:gd name="connsiteX3" fmla="*/ 1439056 w 3972394"/>
              <a:gd name="connsiteY3" fmla="*/ 1484026 h 2069235"/>
              <a:gd name="connsiteX4" fmla="*/ 1738859 w 3972394"/>
              <a:gd name="connsiteY4" fmla="*/ 1806314 h 2069235"/>
              <a:gd name="connsiteX5" fmla="*/ 2480872 w 3972394"/>
              <a:gd name="connsiteY5" fmla="*/ 2046157 h 2069235"/>
              <a:gd name="connsiteX6" fmla="*/ 3972394 w 3972394"/>
              <a:gd name="connsiteY6" fmla="*/ 2046157 h 206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72394" h="2069235">
                <a:moveTo>
                  <a:pt x="0" y="0"/>
                </a:moveTo>
                <a:cubicBezTo>
                  <a:pt x="29980" y="116174"/>
                  <a:pt x="59961" y="232348"/>
                  <a:pt x="232348" y="367259"/>
                </a:cubicBezTo>
                <a:cubicBezTo>
                  <a:pt x="404735" y="502170"/>
                  <a:pt x="833204" y="623341"/>
                  <a:pt x="1034322" y="809469"/>
                </a:cubicBezTo>
                <a:cubicBezTo>
                  <a:pt x="1235440" y="995597"/>
                  <a:pt x="1321633" y="1317885"/>
                  <a:pt x="1439056" y="1484026"/>
                </a:cubicBezTo>
                <a:cubicBezTo>
                  <a:pt x="1556479" y="1650167"/>
                  <a:pt x="1565223" y="1712626"/>
                  <a:pt x="1738859" y="1806314"/>
                </a:cubicBezTo>
                <a:cubicBezTo>
                  <a:pt x="1912495" y="1900002"/>
                  <a:pt x="2108616" y="2006183"/>
                  <a:pt x="2480872" y="2046157"/>
                </a:cubicBezTo>
                <a:cubicBezTo>
                  <a:pt x="2853128" y="2086131"/>
                  <a:pt x="3412761" y="2066144"/>
                  <a:pt x="3972394" y="2046157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710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65D1F13-50FD-4210-8D46-D584A10E4F6A}"/>
              </a:ext>
            </a:extLst>
          </p:cNvPr>
          <p:cNvSpPr txBox="1"/>
          <p:nvPr/>
        </p:nvSpPr>
        <p:spPr>
          <a:xfrm>
            <a:off x="350696" y="224901"/>
            <a:ext cx="11647341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srgbClr val="C00000"/>
                </a:solidFill>
              </a:rPr>
              <a:t>Basic Hematology Seminars @ Kurume University</a:t>
            </a:r>
            <a:r>
              <a:rPr lang="ja-JP" altLang="en-US" sz="2800" b="1" dirty="0">
                <a:solidFill>
                  <a:srgbClr val="C00000"/>
                </a:solidFill>
              </a:rPr>
              <a:t>　　</a:t>
            </a:r>
            <a:r>
              <a:rPr lang="en-US" altLang="ja-JP" sz="2800" b="1" dirty="0">
                <a:solidFill>
                  <a:srgbClr val="C00000"/>
                </a:solidFill>
              </a:rPr>
              <a:t>Web</a:t>
            </a:r>
            <a:r>
              <a:rPr lang="ja-JP" altLang="ja-JP" sz="2800" b="1" dirty="0">
                <a:solidFill>
                  <a:srgbClr val="C00000"/>
                </a:solidFill>
              </a:rPr>
              <a:t>講演会　</a:t>
            </a:r>
            <a:endParaRPr lang="ja-JP" altLang="ja-JP" sz="2800" dirty="0">
              <a:solidFill>
                <a:srgbClr val="C00000"/>
              </a:solidFill>
            </a:endParaRPr>
          </a:p>
          <a:p>
            <a:r>
              <a:rPr lang="en-US" altLang="ja-JP" sz="2400" b="1" dirty="0"/>
              <a:t> </a:t>
            </a:r>
            <a:endParaRPr lang="ja-JP" altLang="ja-JP" sz="2400" dirty="0"/>
          </a:p>
          <a:p>
            <a:r>
              <a:rPr lang="en-US" altLang="ja-JP" sz="2400" b="1" dirty="0"/>
              <a:t> </a:t>
            </a:r>
            <a:r>
              <a:rPr lang="ja-JP" altLang="ja-JP" sz="2400" b="1" dirty="0"/>
              <a:t>血液内科の面白さを、著名な講師と、一緒に勉強しよう。</a:t>
            </a:r>
            <a:endParaRPr lang="en-US" altLang="ja-JP" sz="2400" b="1" dirty="0"/>
          </a:p>
          <a:p>
            <a:endParaRPr lang="en-US" altLang="ja-JP" sz="2400" b="1" dirty="0"/>
          </a:p>
          <a:p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第一回　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年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</a:t>
            </a: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15</a:t>
            </a: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日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宮本敏浩先生　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AML</a:t>
            </a: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の治療</a:t>
            </a:r>
            <a:r>
              <a:rPr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update 2020</a:t>
            </a:r>
          </a:p>
          <a:p>
            <a:endParaRPr lang="en-US" altLang="ja-JP" sz="2400" b="1" dirty="0"/>
          </a:p>
          <a:p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第二回　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年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月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9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日　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菊繁吉謙先生　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造血幹細胞</a:t>
            </a:r>
            <a:endParaRPr lang="en-US" altLang="ja-JP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altLang="ja-JP" sz="2400" b="1" dirty="0"/>
          </a:p>
          <a:p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第三回　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年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月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19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日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加藤光次先生　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DLBCL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endParaRPr lang="en-US" altLang="ja-JP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altLang="ja-JP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2400" b="1" dirty="0"/>
              <a:t>第四回　</a:t>
            </a:r>
            <a:r>
              <a:rPr lang="en-US" altLang="ja-JP" sz="2400" b="1" dirty="0"/>
              <a:t>2020</a:t>
            </a:r>
            <a:r>
              <a:rPr lang="ja-JP" altLang="en-US" sz="2400" b="1" dirty="0"/>
              <a:t>年</a:t>
            </a:r>
            <a:r>
              <a:rPr lang="en-US" altLang="ja-JP" sz="2400" b="1" dirty="0"/>
              <a:t>6</a:t>
            </a:r>
            <a:r>
              <a:rPr lang="ja-JP" altLang="en-US" sz="2400" b="1" dirty="0"/>
              <a:t>月</a:t>
            </a:r>
            <a:r>
              <a:rPr lang="en-US" altLang="ja-JP" sz="2400" b="1" dirty="0"/>
              <a:t>30</a:t>
            </a:r>
            <a:r>
              <a:rPr lang="ja-JP" altLang="en-US" sz="2400" b="1" dirty="0"/>
              <a:t>日　前田高宏先生　</a:t>
            </a:r>
            <a:r>
              <a:rPr lang="en-US" altLang="ja-JP" sz="2400" b="1" dirty="0"/>
              <a:t>	</a:t>
            </a:r>
            <a:r>
              <a:rPr lang="ja-JP" altLang="en-US" sz="2400" b="1" dirty="0"/>
              <a:t>造血器腫瘍における</a:t>
            </a:r>
            <a:endParaRPr lang="en-US" altLang="ja-JP" sz="2400" b="1" dirty="0"/>
          </a:p>
          <a:p>
            <a:r>
              <a:rPr lang="en-US" altLang="ja-JP" sz="2400" b="1" dirty="0"/>
              <a:t>								</a:t>
            </a:r>
            <a:r>
              <a:rPr lang="ja-JP" altLang="en-US" sz="2400" b="1" dirty="0"/>
              <a:t>クリニカルシークエンス</a:t>
            </a:r>
            <a:endParaRPr lang="en-US" altLang="ja-JP" sz="2400" b="1" dirty="0"/>
          </a:p>
          <a:p>
            <a:endParaRPr lang="en-US" altLang="ja-JP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第五回　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2020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年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7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月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14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日　長藤宏司</a:t>
            </a:r>
            <a:r>
              <a:rPr lang="en-US" altLang="ja-JP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ALL</a:t>
            </a:r>
            <a:r>
              <a:rPr lang="ja-JP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従来型薬物治療</a:t>
            </a:r>
            <a:endParaRPr lang="en-US" altLang="ja-JP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altLang="ja-JP" sz="2400" b="1" dirty="0"/>
          </a:p>
          <a:p>
            <a:endParaRPr lang="en-US" altLang="ja-JP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838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184</Words>
  <Application>Microsoft Office PowerPoint</Application>
  <PresentationFormat>ワイド画面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長藤 宏司</dc:creator>
  <cp:lastModifiedBy>大屋 周期</cp:lastModifiedBy>
  <cp:revision>8</cp:revision>
  <dcterms:created xsi:type="dcterms:W3CDTF">2020-05-14T22:16:12Z</dcterms:created>
  <dcterms:modified xsi:type="dcterms:W3CDTF">2020-08-03T03:00:06Z</dcterms:modified>
</cp:coreProperties>
</file>